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27432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Алгоритм технологии «Создание ситуации успеха»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04178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b="1" dirty="0" smtClean="0"/>
              <a:t>Алгоритм «Шоу-технологии»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b="1" dirty="0" smtClean="0"/>
          </a:p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r>
              <a:rPr lang="ru-RU" sz="3600" b="1" dirty="0" smtClean="0"/>
              <a:t>Деление </a:t>
            </a:r>
            <a:r>
              <a:rPr lang="ru-RU" sz="3600" b="1" dirty="0" smtClean="0"/>
              <a:t>участников на выступающих  («сцена») и зрителей («зал»).</a:t>
            </a:r>
          </a:p>
          <a:p>
            <a:pPr>
              <a:buNone/>
            </a:pPr>
            <a:r>
              <a:rPr lang="ru-RU" sz="3600" b="1" dirty="0" err="1" smtClean="0"/>
              <a:t>Соревновательность</a:t>
            </a:r>
            <a:r>
              <a:rPr lang="ru-RU" sz="3600" b="1" dirty="0" smtClean="0"/>
              <a:t> на сцене.</a:t>
            </a:r>
          </a:p>
          <a:p>
            <a:pPr>
              <a:buNone/>
            </a:pPr>
            <a:r>
              <a:rPr lang="ru-RU" sz="3600" b="1" dirty="0" smtClean="0"/>
              <a:t>Заготовленный организаторами сценарий.</a:t>
            </a:r>
          </a:p>
          <a:p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b="1" u="sng" dirty="0" smtClean="0"/>
              <a:t>Цели данной технологии: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Результаты (они же цели, если мыслить технологически):</a:t>
            </a:r>
          </a:p>
          <a:p>
            <a:pPr>
              <a:buNone/>
            </a:pPr>
            <a:r>
              <a:rPr lang="ru-RU" sz="3600" b="1" dirty="0" smtClean="0"/>
              <a:t>Для «зала» - опыт эмоционального регулирования в культурных формах.</a:t>
            </a:r>
          </a:p>
          <a:p>
            <a:pPr>
              <a:buNone/>
            </a:pPr>
            <a:r>
              <a:rPr lang="ru-RU" sz="3600" b="1" dirty="0" smtClean="0"/>
              <a:t>Для активных участников («сцена») – опыт индивидуальной и совместной публичной </a:t>
            </a:r>
            <a:r>
              <a:rPr lang="ru-RU" sz="3600" b="1" dirty="0" err="1" smtClean="0"/>
              <a:t>соревновательности</a:t>
            </a:r>
            <a:r>
              <a:rPr lang="ru-RU" sz="3600" b="1" dirty="0" smtClean="0"/>
              <a:t>.</a:t>
            </a:r>
          </a:p>
          <a:p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sz="3600" b="1" u="sng" dirty="0" smtClean="0"/>
              <a:t>Структура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Как и любом педагогическом действе есть </a:t>
            </a:r>
            <a:r>
              <a:rPr lang="ru-RU" sz="3600" b="1" u="sng" dirty="0" smtClean="0"/>
              <a:t>три блока: подготовка – реализация – анализ итогов.</a:t>
            </a:r>
            <a:endParaRPr lang="ru-RU" sz="36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u="sng" dirty="0" smtClean="0"/>
              <a:t>Основные предметы проектирования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Задания «на сцене» (командам, участникам), работа с залом, способ оценивания, сценарий для ведущего оформление зала и сцены.</a:t>
            </a:r>
          </a:p>
          <a:p>
            <a:pPr>
              <a:buNone/>
            </a:pPr>
            <a:r>
              <a:rPr lang="ru-RU" b="1" u="sng" dirty="0" smtClean="0"/>
              <a:t>Исходное условие</a:t>
            </a:r>
            <a:r>
              <a:rPr lang="ru-RU" b="1" dirty="0" smtClean="0"/>
              <a:t> –наличие группы организаторов:</a:t>
            </a:r>
          </a:p>
          <a:p>
            <a:pPr lvl="0">
              <a:buNone/>
            </a:pPr>
            <a:r>
              <a:rPr lang="ru-RU" b="1" dirty="0" smtClean="0"/>
              <a:t>один  педагог (классный руководитель, вожатый);</a:t>
            </a:r>
          </a:p>
          <a:p>
            <a:pPr lvl="0">
              <a:buNone/>
            </a:pPr>
            <a:r>
              <a:rPr lang="ru-RU" b="1" dirty="0" smtClean="0"/>
              <a:t>группа педагогов;</a:t>
            </a:r>
          </a:p>
          <a:p>
            <a:pPr lvl="0">
              <a:buNone/>
            </a:pPr>
            <a:r>
              <a:rPr lang="ru-RU" b="1" dirty="0" smtClean="0"/>
              <a:t>педагог с группой ребят;</a:t>
            </a:r>
          </a:p>
          <a:p>
            <a:pPr lvl="0">
              <a:buNone/>
            </a:pPr>
            <a:r>
              <a:rPr lang="ru-RU" b="1" dirty="0" smtClean="0"/>
              <a:t>группа педагогов с группой ребят.</a:t>
            </a:r>
          </a:p>
          <a:p>
            <a:pPr>
              <a:buNone/>
            </a:pPr>
            <a:r>
              <a:rPr lang="ru-RU" b="1" u="sng" dirty="0" smtClean="0"/>
              <a:t>Задачи</a:t>
            </a:r>
            <a:r>
              <a:rPr lang="ru-RU" b="1" dirty="0" smtClean="0"/>
              <a:t> групп организаторов:</a:t>
            </a:r>
          </a:p>
          <a:p>
            <a:pPr lvl="0">
              <a:buNone/>
            </a:pPr>
            <a:r>
              <a:rPr lang="ru-RU" b="1" dirty="0" smtClean="0"/>
              <a:t>разработка или поиск сценария шоу;</a:t>
            </a:r>
          </a:p>
          <a:p>
            <a:pPr lvl="0">
              <a:buNone/>
            </a:pPr>
            <a:r>
              <a:rPr lang="ru-RU" b="1" dirty="0" smtClean="0"/>
              <a:t>подготовка шоу по позициям «сцена», «зал», ведущий, процедура оценивания, </a:t>
            </a:r>
          </a:p>
          <a:p>
            <a:pPr>
              <a:buNone/>
            </a:pPr>
            <a:r>
              <a:rPr lang="ru-RU" b="1" dirty="0" smtClean="0"/>
              <a:t> оформление;</a:t>
            </a:r>
          </a:p>
          <a:p>
            <a:pPr lvl="0">
              <a:buNone/>
            </a:pPr>
            <a:r>
              <a:rPr lang="ru-RU" b="1" dirty="0" smtClean="0"/>
              <a:t>распределение ответственности.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u="sng" dirty="0" smtClean="0"/>
              <a:t>Подготовка</a:t>
            </a:r>
            <a:endParaRPr lang="ru-RU" sz="4400" b="1" dirty="0" smtClean="0"/>
          </a:p>
          <a:p>
            <a:pPr>
              <a:buNone/>
            </a:pPr>
            <a:endParaRPr lang="en-US" b="1" u="sng" dirty="0" smtClean="0"/>
          </a:p>
          <a:p>
            <a:pPr>
              <a:buNone/>
            </a:pPr>
            <a:r>
              <a:rPr lang="ru-RU" b="1" u="sng" dirty="0" smtClean="0"/>
              <a:t>«Сцена»</a:t>
            </a:r>
            <a:endParaRPr lang="ru-RU" b="1" dirty="0" smtClean="0"/>
          </a:p>
          <a:p>
            <a:pPr>
              <a:buNone/>
            </a:pPr>
            <a:r>
              <a:rPr lang="ru-RU" b="1" u="sng" dirty="0" smtClean="0"/>
              <a:t>Ведущий</a:t>
            </a:r>
            <a:endParaRPr lang="ru-RU" b="1" dirty="0" smtClean="0"/>
          </a:p>
          <a:p>
            <a:pPr>
              <a:buNone/>
            </a:pPr>
            <a:r>
              <a:rPr lang="ru-RU" b="1" u="sng" dirty="0" smtClean="0"/>
              <a:t>«Зал»</a:t>
            </a:r>
            <a:endParaRPr lang="ru-RU" b="1" dirty="0" smtClean="0"/>
          </a:p>
          <a:p>
            <a:pPr>
              <a:buNone/>
            </a:pPr>
            <a:r>
              <a:rPr lang="ru-RU" b="1" u="sng" dirty="0" smtClean="0"/>
              <a:t>Оценивание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u="sng" dirty="0" smtClean="0"/>
              <a:t>Основные механизмы</a:t>
            </a:r>
            <a:endParaRPr lang="ru-RU" sz="4400" dirty="0" smtClean="0"/>
          </a:p>
          <a:p>
            <a:pPr>
              <a:buNone/>
            </a:pPr>
            <a:endParaRPr lang="en-US" b="1" u="sng" dirty="0" smtClean="0"/>
          </a:p>
          <a:p>
            <a:pPr>
              <a:buNone/>
            </a:pPr>
            <a:r>
              <a:rPr lang="ru-RU" b="1" u="sng" dirty="0" smtClean="0"/>
              <a:t>Эмоциональное заряжение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u="sng" dirty="0" err="1" smtClean="0"/>
              <a:t>Соревновательность</a:t>
            </a:r>
            <a:endParaRPr lang="ru-RU" dirty="0" smtClean="0"/>
          </a:p>
          <a:p>
            <a:pPr>
              <a:buNone/>
            </a:pPr>
            <a:r>
              <a:rPr lang="ru-RU" b="1" u="sng" dirty="0" smtClean="0"/>
              <a:t>Импровизация</a:t>
            </a:r>
            <a:endParaRPr lang="ru-RU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u="sng" dirty="0" smtClean="0"/>
              <a:t>Реализация шоу</a:t>
            </a:r>
            <a:endParaRPr lang="ru-RU" sz="3600" dirty="0" smtClean="0"/>
          </a:p>
          <a:p>
            <a:pPr>
              <a:buNone/>
            </a:pPr>
            <a:r>
              <a:rPr lang="ru-RU" b="1" u="sng" dirty="0" smtClean="0"/>
              <a:t>1 часть – запуск.</a:t>
            </a:r>
            <a:endParaRPr lang="ru-RU" b="1" dirty="0" smtClean="0"/>
          </a:p>
          <a:p>
            <a:pPr>
              <a:buNone/>
            </a:pPr>
            <a:r>
              <a:rPr lang="ru-RU" b="1" u="sng" dirty="0" smtClean="0"/>
              <a:t>Приёмы:</a:t>
            </a:r>
            <a:r>
              <a:rPr lang="ru-RU" b="1" dirty="0" smtClean="0"/>
              <a:t> музыкальные, песенные, </a:t>
            </a:r>
            <a:r>
              <a:rPr lang="ru-RU" b="1" dirty="0" err="1" smtClean="0"/>
              <a:t>видеовступления</a:t>
            </a:r>
            <a:r>
              <a:rPr lang="ru-RU" b="1" dirty="0" smtClean="0"/>
              <a:t>, скандирование, эмоциональная образная речь.</a:t>
            </a:r>
          </a:p>
          <a:p>
            <a:pPr>
              <a:buNone/>
            </a:pPr>
            <a:r>
              <a:rPr lang="ru-RU" b="1" u="sng" dirty="0" smtClean="0"/>
              <a:t>2 часть – основная.</a:t>
            </a:r>
            <a:endParaRPr lang="ru-RU" b="1" dirty="0" smtClean="0"/>
          </a:p>
          <a:p>
            <a:pPr>
              <a:buNone/>
            </a:pPr>
            <a:r>
              <a:rPr lang="ru-RU" b="1" u="sng" dirty="0" smtClean="0"/>
              <a:t>3 часть – финал.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Игра “Комплименты”</a:t>
            </a:r>
          </a:p>
          <a:p>
            <a:pPr>
              <a:buNone/>
            </a:pPr>
            <a:r>
              <a:rPr lang="ru-RU" b="1" u="sng" dirty="0" smtClean="0"/>
              <a:t>Обязательные условия</a:t>
            </a:r>
            <a:r>
              <a:rPr lang="ru-RU" b="1" dirty="0" smtClean="0"/>
              <a:t>.</a:t>
            </a:r>
          </a:p>
          <a:p>
            <a:pPr lvl="0">
              <a:buNone/>
            </a:pPr>
            <a:r>
              <a:rPr lang="ru-RU" b="1" dirty="0" smtClean="0"/>
              <a:t>Обращение по имени.</a:t>
            </a:r>
          </a:p>
          <a:p>
            <a:pPr lvl="0">
              <a:buNone/>
            </a:pPr>
            <a:r>
              <a:rPr lang="ru-RU" b="1" dirty="0" smtClean="0"/>
              <a:t>Сказанное должно быть приятно не</a:t>
            </a:r>
            <a:r>
              <a:rPr lang="en-US" b="1" dirty="0" smtClean="0"/>
              <a:t> </a:t>
            </a:r>
            <a:r>
              <a:rPr lang="ru-RU" b="1" dirty="0" smtClean="0"/>
              <a:t>говорящему, а слушающему.</a:t>
            </a:r>
          </a:p>
          <a:p>
            <a:pPr lvl="0">
              <a:buNone/>
            </a:pPr>
            <a:r>
              <a:rPr lang="ru-RU" b="1" dirty="0" smtClean="0"/>
              <a:t>Тот, кому предназначался комплимент должен выразить слова благодарности и вернуть комплимент, начиная со слов : “А вы…” или “А у вас…”.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b="1" dirty="0" smtClean="0"/>
              <a:t>Неожиданная радость</a:t>
            </a:r>
            <a:endParaRPr lang="en-US" sz="3600" b="1" dirty="0" smtClean="0"/>
          </a:p>
          <a:p>
            <a:pPr>
              <a:buNone/>
            </a:pPr>
            <a:r>
              <a:rPr lang="ru-RU" b="1" u="sng" dirty="0" smtClean="0"/>
              <a:t>Прием “Лестница” или “Встань в строй”</a:t>
            </a:r>
            <a:endParaRPr lang="ru-RU" u="sng" dirty="0" smtClean="0"/>
          </a:p>
          <a:p>
            <a:pPr>
              <a:buNone/>
            </a:pPr>
            <a:r>
              <a:rPr lang="ru-RU" b="1" dirty="0" smtClean="0"/>
              <a:t>Алгоритм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b="1" i="1" dirty="0" smtClean="0"/>
              <a:t>1 шаг:</a:t>
            </a:r>
            <a:r>
              <a:rPr lang="ru-RU" b="1" dirty="0" smtClean="0"/>
              <a:t> Психологическая атака. </a:t>
            </a:r>
          </a:p>
          <a:p>
            <a:pPr>
              <a:buNone/>
            </a:pPr>
            <a:r>
              <a:rPr lang="ru-RU" b="1" i="1" dirty="0" smtClean="0"/>
              <a:t>2 шаг:</a:t>
            </a:r>
            <a:r>
              <a:rPr lang="ru-RU" b="1" dirty="0" smtClean="0"/>
              <a:t> Эмоциональная блокировка. </a:t>
            </a:r>
          </a:p>
          <a:p>
            <a:pPr>
              <a:buNone/>
            </a:pPr>
            <a:r>
              <a:rPr lang="ru-RU" b="1" dirty="0" smtClean="0"/>
              <a:t>Самое главное – помочь ученику переосмыслить свой неуспех, найти его причину с позиции: “неуспех – случаен, успех – закономерен.”</a:t>
            </a:r>
          </a:p>
          <a:p>
            <a:pPr>
              <a:buNone/>
            </a:pPr>
            <a:r>
              <a:rPr lang="ru-RU" b="1" i="1" dirty="0" smtClean="0"/>
              <a:t>3 шаг: </a:t>
            </a:r>
            <a:r>
              <a:rPr lang="ru-RU" b="1" dirty="0" smtClean="0"/>
              <a:t>Выбор главного направления. </a:t>
            </a:r>
          </a:p>
          <a:p>
            <a:pPr>
              <a:buNone/>
            </a:pPr>
            <a:r>
              <a:rPr lang="ru-RU" b="1" i="1" dirty="0" smtClean="0"/>
              <a:t>4 шаг: </a:t>
            </a:r>
            <a:r>
              <a:rPr lang="ru-RU" b="1" dirty="0" smtClean="0"/>
              <a:t>Выбор разных возможностей. </a:t>
            </a:r>
          </a:p>
          <a:p>
            <a:pPr>
              <a:buNone/>
            </a:pPr>
            <a:r>
              <a:rPr lang="ru-RU" b="1" i="1" dirty="0" smtClean="0"/>
              <a:t>5 шаг: </a:t>
            </a:r>
            <a:r>
              <a:rPr lang="ru-RU" b="1" dirty="0" smtClean="0"/>
              <a:t>Неожиданное сравнение. Может сработать единожды.</a:t>
            </a:r>
          </a:p>
          <a:p>
            <a:pPr>
              <a:buNone/>
            </a:pPr>
            <a:r>
              <a:rPr lang="ru-RU" b="1" i="1" dirty="0" smtClean="0"/>
              <a:t>6 шаг:</a:t>
            </a:r>
            <a:r>
              <a:rPr lang="ru-RU" b="1" dirty="0" smtClean="0"/>
              <a:t> Стабилизация.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i="1" dirty="0" smtClean="0"/>
              <a:t>Прием “Даю шанс”</a:t>
            </a:r>
            <a:endParaRPr lang="ru-RU" sz="4800" dirty="0" smtClean="0"/>
          </a:p>
          <a:p>
            <a:pPr>
              <a:buNone/>
            </a:pPr>
            <a:r>
              <a:rPr lang="ru-RU" sz="4800" b="1" i="1" dirty="0" smtClean="0"/>
              <a:t>Прием “Исповедь” или “Когда учитель плачет”</a:t>
            </a:r>
            <a:endParaRPr lang="ru-RU" sz="4800" dirty="0" smtClean="0"/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Общая радость</a:t>
            </a:r>
            <a:endParaRPr lang="ru-RU" sz="4000" dirty="0" smtClean="0"/>
          </a:p>
          <a:p>
            <a:pPr>
              <a:buNone/>
            </a:pPr>
            <a:endParaRPr lang="en-US" b="1" i="1" dirty="0" smtClean="0"/>
          </a:p>
          <a:p>
            <a:pPr>
              <a:buNone/>
            </a:pPr>
            <a:r>
              <a:rPr lang="ru-RU" b="1" i="1" dirty="0" smtClean="0"/>
              <a:t>Прием “Следуй за нами”</a:t>
            </a:r>
            <a:endParaRPr lang="en-US" b="1" i="1" dirty="0" smtClean="0"/>
          </a:p>
          <a:p>
            <a:pPr>
              <a:buNone/>
            </a:pPr>
            <a:r>
              <a:rPr lang="ru-RU" b="1" dirty="0" smtClean="0"/>
              <a:t>Алгоритм: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1 шаг:</a:t>
            </a:r>
            <a:r>
              <a:rPr lang="ru-RU" b="1" dirty="0" smtClean="0"/>
              <a:t> диагностика интеллектуального фона. </a:t>
            </a:r>
          </a:p>
          <a:p>
            <a:pPr>
              <a:buNone/>
            </a:pPr>
            <a:r>
              <a:rPr lang="ru-RU" b="1" i="1" dirty="0" smtClean="0"/>
              <a:t>2 шаг:</a:t>
            </a:r>
            <a:r>
              <a:rPr lang="ru-RU" b="1" dirty="0" smtClean="0"/>
              <a:t> выбор интеллектуального спонсора. </a:t>
            </a:r>
          </a:p>
          <a:p>
            <a:pPr>
              <a:buNone/>
            </a:pPr>
            <a:r>
              <a:rPr lang="ru-RU" b="1" i="1" dirty="0" smtClean="0"/>
              <a:t>3 шаг: </a:t>
            </a:r>
            <a:r>
              <a:rPr lang="ru-RU" b="1" dirty="0" smtClean="0"/>
              <a:t>фиксация результата и его оценка.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Прием “Эмоциональный всплеск” </a:t>
            </a:r>
            <a:br>
              <a:rPr lang="ru-RU" b="1" dirty="0" smtClean="0"/>
            </a:br>
            <a:r>
              <a:rPr lang="ru-RU" b="1" dirty="0" smtClean="0"/>
              <a:t>или “Ты так высоко взлетел”</a:t>
            </a:r>
            <a:endParaRPr lang="en-US" b="1" dirty="0" smtClean="0"/>
          </a:p>
          <a:p>
            <a:pPr>
              <a:buNone/>
            </a:pPr>
            <a:r>
              <a:rPr lang="ru-RU" b="1" dirty="0" smtClean="0"/>
              <a:t>Прием “Обмен ролями” или о пользе занятий,</a:t>
            </a:r>
            <a:br>
              <a:rPr lang="ru-RU" b="1" dirty="0" smtClean="0"/>
            </a:br>
            <a:r>
              <a:rPr lang="ru-RU" b="1" dirty="0" smtClean="0"/>
              <a:t>которые ведутся неправильно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b="1" dirty="0" smtClean="0"/>
              <a:t>Прием “Заражение” </a:t>
            </a:r>
            <a:br>
              <a:rPr lang="ru-RU" sz="3600" b="1" dirty="0" smtClean="0"/>
            </a:br>
            <a:r>
              <a:rPr lang="ru-RU" sz="3600" b="1" dirty="0" smtClean="0"/>
              <a:t>или “Где это видано, где это слыхано”</a:t>
            </a:r>
            <a:endParaRPr lang="en-US" sz="3600" b="1" dirty="0" smtClean="0"/>
          </a:p>
          <a:p>
            <a:pPr>
              <a:buNone/>
            </a:pPr>
            <a:r>
              <a:rPr lang="ru-RU" b="1" dirty="0" smtClean="0"/>
              <a:t>Механизм заражения:</a:t>
            </a:r>
          </a:p>
          <a:p>
            <a:pPr>
              <a:buNone/>
            </a:pPr>
            <a:r>
              <a:rPr lang="ru-RU" b="1" i="1" dirty="0" smtClean="0"/>
              <a:t>1 шаг:</a:t>
            </a:r>
            <a:r>
              <a:rPr lang="ru-RU" b="1" dirty="0" smtClean="0"/>
              <a:t> позитивное единство эмоционального и интеллектуального фона коллектива.</a:t>
            </a:r>
          </a:p>
          <a:p>
            <a:pPr>
              <a:buNone/>
            </a:pPr>
            <a:r>
              <a:rPr lang="ru-RU" b="1" i="1" dirty="0" smtClean="0"/>
              <a:t>2 шаг:</a:t>
            </a:r>
            <a:r>
              <a:rPr lang="ru-RU" b="1" dirty="0" smtClean="0"/>
              <a:t> выбор </a:t>
            </a:r>
            <a:r>
              <a:rPr lang="ru-RU" b="1" dirty="0" err="1" smtClean="0"/>
              <a:t>гносионосителя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b="1" i="1" dirty="0" smtClean="0"/>
              <a:t>3 шаг: </a:t>
            </a:r>
            <a:r>
              <a:rPr lang="ru-RU" b="1" dirty="0" smtClean="0"/>
              <a:t>создание ситуации состязательности и педагогически целесообразного соперничества.</a:t>
            </a:r>
          </a:p>
          <a:p>
            <a:pPr>
              <a:buNone/>
            </a:pPr>
            <a:r>
              <a:rPr lang="ru-RU" b="1" i="1" dirty="0" smtClean="0"/>
              <a:t>4 шаг: </a:t>
            </a:r>
            <a:r>
              <a:rPr lang="ru-RU" b="1" dirty="0" smtClean="0"/>
              <a:t>выбор адекватных стимулов состязания “заражения”.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Радость познания</a:t>
            </a:r>
            <a:endParaRPr lang="en-US" sz="4800" b="1" dirty="0" smtClean="0"/>
          </a:p>
          <a:p>
            <a:pPr>
              <a:buNone/>
            </a:pPr>
            <a:r>
              <a:rPr lang="ru-RU" sz="4800" b="1" dirty="0" smtClean="0"/>
              <a:t>Прием “Эврика”</a:t>
            </a:r>
            <a:endParaRPr lang="ru-RU" sz="4800" dirty="0" smtClean="0"/>
          </a:p>
          <a:p>
            <a:pPr>
              <a:buNone/>
            </a:pPr>
            <a:r>
              <a:rPr lang="ru-RU" sz="4800" b="1" dirty="0" smtClean="0"/>
              <a:t>Прием “Линия горизонта”</a:t>
            </a: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7223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900" b="1" dirty="0" smtClean="0"/>
              <a:t>Алгоритм создания ситуации успеха</a:t>
            </a:r>
            <a:endParaRPr lang="en-US" sz="3900" b="1" dirty="0" smtClean="0"/>
          </a:p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ru-RU" b="1" dirty="0" smtClean="0"/>
              <a:t>1</a:t>
            </a:r>
            <a:r>
              <a:rPr lang="ru-RU" b="1" dirty="0" smtClean="0"/>
              <a:t>. Снятие страха</a:t>
            </a:r>
          </a:p>
          <a:p>
            <a:pPr>
              <a:buNone/>
            </a:pPr>
            <a:r>
              <a:rPr lang="ru-RU" b="1" dirty="0" smtClean="0"/>
              <a:t>2. Авансирование успешного результата</a:t>
            </a:r>
          </a:p>
          <a:p>
            <a:pPr>
              <a:buNone/>
            </a:pPr>
            <a:r>
              <a:rPr lang="ru-RU" b="1" dirty="0" smtClean="0"/>
              <a:t>3. Скрытое инструктирование ребенка в способах и формах совершения деятельности.</a:t>
            </a:r>
          </a:p>
          <a:p>
            <a:pPr>
              <a:buNone/>
            </a:pPr>
            <a:r>
              <a:rPr lang="ru-RU" b="1" dirty="0" smtClean="0"/>
              <a:t>4. Внесение мотива.</a:t>
            </a:r>
          </a:p>
          <a:p>
            <a:pPr>
              <a:buNone/>
            </a:pPr>
            <a:r>
              <a:rPr lang="ru-RU" b="1" dirty="0" smtClean="0"/>
              <a:t>5. Персональная исключительность.</a:t>
            </a:r>
          </a:p>
          <a:p>
            <a:pPr>
              <a:buNone/>
            </a:pPr>
            <a:r>
              <a:rPr lang="ru-RU" b="1" dirty="0" smtClean="0"/>
              <a:t>6. Мобилизация активности или </a:t>
            </a:r>
            <a:r>
              <a:rPr lang="ru-RU" b="1" dirty="0" smtClean="0"/>
              <a:t>педагогическое внушение.</a:t>
            </a:r>
          </a:p>
          <a:p>
            <a:pPr>
              <a:buNone/>
            </a:pPr>
            <a:r>
              <a:rPr lang="ru-RU" b="1" dirty="0" smtClean="0"/>
              <a:t>7. Высокая оценка детали.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19</TotalTime>
  <Words>322</Words>
  <Application>Microsoft Office PowerPoint</Application>
  <PresentationFormat>Экран (4:3)</PresentationFormat>
  <Paragraphs>84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Алгоритм технологии «Создание ситуации успеха»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технологии «Создание ситуации успеха» </dc:title>
  <cp:lastModifiedBy>Admin</cp:lastModifiedBy>
  <cp:revision>5</cp:revision>
  <dcterms:modified xsi:type="dcterms:W3CDTF">2016-02-08T05:42:09Z</dcterms:modified>
</cp:coreProperties>
</file>